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65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A29A6-3EAF-4101-826F-9016FCF500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D9B6A3C-41BB-416B-B6B4-11E199BF9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3EFEE8-DD51-4C17-BF8B-9CA3C22AC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D11A49-D84D-409F-8B94-86842EE2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4E47E8-876D-438D-9ACF-F23C01100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1669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0477C3-9F19-4ED1-AA3F-2EC0B438B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0BA25B-A8D7-4D7B-8EF2-12B0D86EA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A6E09D-A5FB-4797-89DD-808E3EE3F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110F50-BFBE-4AB9-B328-6980588B9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F64953-B239-4718-B138-F6E4385C6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673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E92436-CCC8-47BD-AA20-25E320E16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D55B4F-FC25-4659-BB18-711898F02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DFF216-75AC-44A5-A57E-A4604D29F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F22E2B-6859-454C-9545-B2391F992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B531B6-CC5B-43D9-A7A9-7F53A8B39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304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A4FCB-C7EF-4C96-8A3D-0DD6C61BF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668071-18F1-4201-BD5C-46003524E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51C6F9-F300-430F-A7DB-C88702460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16C582-D559-4F19-820B-3C0885965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47F6A4-0392-45DD-B8FE-F392CBD32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8816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EEEA08-2283-448D-940A-D02BD66BF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CF13E4-F5FB-4933-88E7-8D50536F1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59AF9F-286F-4935-A72D-B20B112AA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A7B78F-D77B-47E4-8286-BE5D99D80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C9B6AE-4A5C-4C48-A253-2988D4C68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266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A09AA4-B213-4E77-B2CC-E0B9EF306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E6F09B-3C1F-4AB7-B34D-C6E3F42614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197096-AC00-46F0-8B1A-1D680E130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578FB4-73C9-4310-BFE1-F4DC7E93D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C9DBC0-3AD6-42E6-8882-A38663A5E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D9EAC7C-027D-49DE-AF09-E14632841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3293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5C494-CC84-46A5-900A-0DB120715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203B8C-9642-436B-97AD-06D87839E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C56526-D5E8-4262-905F-9F1258FF7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6063AA-BDE5-4AA8-9D03-7334AA143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72D4968-51A3-4D7D-BCFF-06A688FD48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6BEDF9D-E66B-4BBD-90AE-271BDB4B2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E2596A-5BD7-4DA5-9EDA-884E639F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2AB2CC-E7B7-456D-8094-3F5AE5EBF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9770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BA243-48E4-42C1-9034-C3F055E4E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F1DC8A0-501E-4A3F-A916-38A7EF589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795787-988A-4EB6-9E54-E916699DA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D9FCFD-9921-4609-9D17-66C868B5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2880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3D6987-8130-4F15-80D1-F9B114EDC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1058FD4-BE22-4B92-9EE4-D6F6782B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D11EBB-7C8A-4D43-9D81-909F94E00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1929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36B12-3542-4D1A-856C-DD566A17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42FA57-1443-4DB9-B9E5-54655B5B5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43E785-A156-4BC0-9E49-BD63DDFD1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A85334-5E9A-4C88-9231-AC1DD611C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2016F6-2119-4CF2-BBA1-D6F3F8219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03D3C0-2925-4D71-9DED-CD3A4501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3057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1B1E76-4ED2-4ACE-AE13-B2C5E49D7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7089F94-2549-4452-8A61-9B8494EF50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8BBF415-2FE1-4794-974A-6BEDC951D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4821D-9988-47CA-8B82-5E4FC92C1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F61F54-8D57-4186-835F-4B7436C58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9B2A3D-1B7E-4C16-A484-1D94033C9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602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CDECF30-B42B-4332-BB42-1A20049C2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2B34CE-25F7-4368-98FA-3A5CFFF4F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ECA315-F502-45D0-9BDA-759858176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B72B-57A1-4C9A-ABC1-481190B1D9ED}" type="datetimeFigureOut">
              <a:rPr lang="fr-CH" smtClean="0"/>
              <a:t>19.05.2025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832CC7-A806-42B1-BA1D-FD208CC1DF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5D12AB-FBD0-4821-BB6A-4447E9B79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DC75E-98E5-4571-938D-8E5C3DDA9D3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2101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eon.co/videos/a-stunning-visualisation-explores-the-intricate-circulatory-system-of-our-oceans" TargetMode="External"/><Relationship Id="rId2" Type="http://schemas.openxmlformats.org/officeDocument/2006/relationships/hyperlink" Target="https://www.youtube.com/watch?v=d54cM3d-Qb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7CC830-E21D-4A1D-8E7A-56037FBEDE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Circulations océanique et atmosphérique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AC33E6-E342-4E18-942A-29D0A1044A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H" dirty="0">
                <a:hlinkClick r:id="rId2"/>
              </a:rPr>
              <a:t>https://www.youtube.com/watch?v=d54cM3d-Qbk</a:t>
            </a:r>
            <a:r>
              <a:rPr lang="fr-CH" dirty="0"/>
              <a:t> (EUMETSAT)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CH" dirty="0">
                <a:hlinkClick r:id="rId3" tooltip="https://aeon.co/videos/a-stunning-visualisation-explores-the-intricate-circulatory-system-of-our-oceans"/>
              </a:rPr>
              <a:t>https://aeon.co/videos/</a:t>
            </a:r>
            <a:r>
              <a:rPr lang="fr-CH">
                <a:hlinkClick r:id="rId3" tooltip="https://aeon.co/videos/a-stunning-visualisation-explores-the-intricate-circulatory-system-of-our-oceans"/>
              </a:rPr>
              <a:t>a-stunning-visualisation-explores-the-intricate-circulatory-system-of-our-oceans </a:t>
            </a:r>
            <a:r>
              <a:rPr lang="fr-CH"/>
              <a:t>(NASA)</a:t>
            </a:r>
            <a:endParaRPr lang="fr-CH" dirty="0">
              <a:effectLst/>
              <a:hlinkClick r:id="rId3" tooltip="https://aeon.co/videos/a-stunning-visualisation-explores-the-intricate-circulatory-system-of-our-oceans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622138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Circulations océanique et atmosphérique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Circulations océanique et atmosphérique</dc:title>
  <dc:creator>ancey</dc:creator>
  <cp:lastModifiedBy>ancey</cp:lastModifiedBy>
  <cp:revision>1</cp:revision>
  <dcterms:created xsi:type="dcterms:W3CDTF">2025-05-19T09:07:01Z</dcterms:created>
  <dcterms:modified xsi:type="dcterms:W3CDTF">2025-05-19T09:07:37Z</dcterms:modified>
</cp:coreProperties>
</file>